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0" r:id="rId3"/>
    <p:sldId id="261" r:id="rId4"/>
    <p:sldId id="265" r:id="rId5"/>
    <p:sldId id="266" r:id="rId6"/>
    <p:sldId id="264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6C68A-AFB0-411C-9247-5F23339AD50A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95C24-2611-4010-A429-1EED89C3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9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B1CD1-B1B4-4C5A-8369-D52622E5B50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39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B1CD1-B1B4-4C5A-8369-D52622E5B50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3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B1CD1-B1B4-4C5A-8369-D52622E5B50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3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B1CD1-B1B4-4C5A-8369-D52622E5B50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39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B1CD1-B1B4-4C5A-8369-D52622E5B50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39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B1CD1-B1B4-4C5A-8369-D52622E5B50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3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B1CD1-B1B4-4C5A-8369-D52622E5B50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3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9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2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2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6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3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2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5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4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B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07F32-389C-4E0A-8EB1-0E6E43239E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0CE8-AC99-4878-A81D-C054C6FBA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9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vising.uncc.edu/students/my-advisor/finding-my-adviso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ovost.uncc.edu/withdraw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143000"/>
            <a:ext cx="795649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8000" b="1" dirty="0" smtClean="0">
                <a:solidFill>
                  <a:srgbClr val="CEC597">
                    <a:lumMod val="60000"/>
                    <a:lumOff val="40000"/>
                  </a:srgbClr>
                </a:solidFill>
              </a:rPr>
              <a:t>How can I see my withdrawal balance?</a:t>
            </a:r>
            <a:endParaRPr lang="en-US" sz="8000" b="1" dirty="0">
              <a:solidFill>
                <a:srgbClr val="CEC597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5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0306" y="304800"/>
            <a:ext cx="7467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800" b="1" dirty="0" smtClean="0">
                <a:solidFill>
                  <a:srgbClr val="CEC597">
                    <a:lumMod val="60000"/>
                    <a:lumOff val="40000"/>
                  </a:srgbClr>
                </a:solidFill>
              </a:rPr>
              <a:t>Banner Self-Service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6865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066800" y="3200400"/>
            <a:ext cx="2340622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5638800"/>
            <a:ext cx="2188223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84746" y="1770147"/>
            <a:ext cx="345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EC597">
                    <a:lumMod val="60000"/>
                    <a:lumOff val="40000"/>
                  </a:srgbClr>
                </a:solidFill>
              </a:rPr>
              <a:t>Registration </a:t>
            </a:r>
            <a:r>
              <a:rPr lang="en-US" sz="2400" b="1" dirty="0" smtClean="0">
                <a:solidFill>
                  <a:srgbClr val="CEC597">
                    <a:lumMod val="60000"/>
                    <a:lumOff val="40000"/>
                  </a:srgbClr>
                </a:solidFill>
              </a:rPr>
              <a:t>Menu</a:t>
            </a:r>
            <a:endParaRPr lang="en-US" sz="2400" b="1" dirty="0">
              <a:solidFill>
                <a:srgbClr val="CEC597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6229" y="747374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EC597">
                    <a:lumMod val="60000"/>
                    <a:lumOff val="40000"/>
                  </a:srgbClr>
                </a:solidFill>
              </a:rPr>
              <a:t>Add/Drop/Withdraw Classes Page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1" r="24728"/>
          <a:stretch/>
        </p:blipFill>
        <p:spPr bwMode="auto">
          <a:xfrm>
            <a:off x="304800" y="1600200"/>
            <a:ext cx="8327450" cy="4016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84768" y="1535464"/>
            <a:ext cx="4218347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4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4227" y="12954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EC597">
                    <a:lumMod val="60000"/>
                    <a:lumOff val="40000"/>
                  </a:srgbClr>
                </a:solidFill>
              </a:rPr>
              <a:t>Withdrawal Information Page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4495800" cy="223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2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2057400"/>
            <a:ext cx="65627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219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EC597">
                    <a:lumMod val="60000"/>
                    <a:lumOff val="40000"/>
                  </a:srgbClr>
                </a:solidFill>
              </a:rPr>
              <a:t>Withdrawal Confirmation Page</a:t>
            </a:r>
          </a:p>
        </p:txBody>
      </p:sp>
    </p:spTree>
    <p:extLst>
      <p:ext uri="{BB962C8B-B14F-4D97-AF65-F5344CB8AC3E}">
        <p14:creationId xmlns:p14="http://schemas.microsoft.com/office/powerpoint/2010/main" val="17053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789" y="986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EC597">
                    <a:lumMod val="60000"/>
                    <a:lumOff val="40000"/>
                  </a:srgbClr>
                </a:solidFill>
              </a:rPr>
              <a:t>Confirmation Email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847850"/>
            <a:ext cx="67913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9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1496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EC597">
                    <a:lumMod val="60000"/>
                    <a:lumOff val="40000"/>
                  </a:srgbClr>
                </a:solidFill>
              </a:rPr>
              <a:t>Questions?</a:t>
            </a:r>
            <a:endParaRPr lang="en-US" sz="2800" b="1" dirty="0">
              <a:solidFill>
                <a:srgbClr val="CEC5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8305800" cy="260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CEC597">
                    <a:lumMod val="60000"/>
                    <a:lumOff val="40000"/>
                  </a:srgbClr>
                </a:solidFill>
              </a:rPr>
              <a:t>Contact your </a:t>
            </a:r>
            <a:r>
              <a:rPr lang="en-US" sz="2200" b="1" dirty="0" smtClean="0">
                <a:solidFill>
                  <a:srgbClr val="CEC597">
                    <a:lumMod val="60000"/>
                    <a:lumOff val="40000"/>
                  </a:srgbClr>
                </a:solidFill>
              </a:rPr>
              <a:t>advisor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000" u="sng" dirty="0" smtClean="0">
                <a:hlinkClick r:id="rId3"/>
              </a:rPr>
              <a:t>http</a:t>
            </a:r>
            <a:r>
              <a:rPr lang="en-US" sz="2000" u="sng" dirty="0">
                <a:hlinkClick r:id="rId3"/>
              </a:rPr>
              <a:t>://</a:t>
            </a:r>
            <a:r>
              <a:rPr lang="en-US" sz="2000" u="sng" dirty="0" smtClean="0">
                <a:hlinkClick r:id="rId3"/>
              </a:rPr>
              <a:t>advising.uncc.edu/students/my-advisor/finding-my-advisor</a:t>
            </a:r>
            <a:r>
              <a:rPr lang="en-US" sz="2000" u="sng" dirty="0" smtClean="0"/>
              <a:t> </a:t>
            </a:r>
            <a:endParaRPr lang="en-US" sz="2200" b="1" dirty="0" smtClean="0">
              <a:solidFill>
                <a:srgbClr val="CEC597">
                  <a:lumMod val="60000"/>
                  <a:lumOff val="40000"/>
                </a:srgb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rgbClr val="CEC597">
                  <a:lumMod val="60000"/>
                  <a:lumOff val="40000"/>
                </a:srgb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CEC597">
                    <a:lumMod val="60000"/>
                    <a:lumOff val="40000"/>
                  </a:srgbClr>
                </a:solidFill>
              </a:rPr>
              <a:t>Review </a:t>
            </a:r>
            <a:r>
              <a:rPr lang="en-US" sz="2200" b="1" dirty="0">
                <a:solidFill>
                  <a:srgbClr val="CEC597">
                    <a:lumMod val="60000"/>
                    <a:lumOff val="40000"/>
                  </a:srgbClr>
                </a:solidFill>
              </a:rPr>
              <a:t>the Withdrawal Policy </a:t>
            </a:r>
            <a:endParaRPr lang="en-US" sz="2200" b="1" dirty="0" smtClean="0">
              <a:solidFill>
                <a:srgbClr val="CEC597">
                  <a:lumMod val="60000"/>
                  <a:lumOff val="40000"/>
                </a:srgb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100" dirty="0" smtClean="0">
                <a:hlinkClick r:id="rId4"/>
              </a:rPr>
              <a:t>http</a:t>
            </a:r>
            <a:r>
              <a:rPr lang="en-US" sz="2100" dirty="0">
                <a:hlinkClick r:id="rId4"/>
              </a:rPr>
              <a:t>://</a:t>
            </a:r>
            <a:r>
              <a:rPr lang="en-US" sz="2100" dirty="0" smtClean="0">
                <a:hlinkClick r:id="rId4"/>
              </a:rPr>
              <a:t>provost.uncc.edu/withdrawals</a:t>
            </a:r>
            <a:r>
              <a:rPr lang="en-US" sz="2100" dirty="0" smtClean="0"/>
              <a:t>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0186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45</Words>
  <Application>Microsoft Office PowerPoint</Application>
  <PresentationFormat>On-screen Show (4:3)</PresentationFormat>
  <Paragraphs>20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TempODS_TableData</cp:lastModifiedBy>
  <cp:revision>11</cp:revision>
  <dcterms:created xsi:type="dcterms:W3CDTF">2014-08-07T19:15:06Z</dcterms:created>
  <dcterms:modified xsi:type="dcterms:W3CDTF">2014-08-21T15:54:13Z</dcterms:modified>
</cp:coreProperties>
</file>